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58" r:id="rId4"/>
    <p:sldId id="261" r:id="rId5"/>
    <p:sldId id="260" r:id="rId6"/>
    <p:sldId id="2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351" autoAdjust="0"/>
  </p:normalViewPr>
  <p:slideViewPr>
    <p:cSldViewPr>
      <p:cViewPr varScale="1">
        <p:scale>
          <a:sx n="41" d="100"/>
          <a:sy n="41" d="100"/>
        </p:scale>
        <p:origin x="24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13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C3338-88CD-44AE-B81C-5D64769D45B3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4EB09-C415-4133-899D-409C597B1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9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09-C415-4133-899D-409C597B1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4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09-C415-4133-899D-409C597B1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0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09-C415-4133-899D-409C597B1D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2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09-C415-4133-899D-409C597B1D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8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09-C415-4133-899D-409C597B1D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09-C415-4133-899D-409C597B1D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5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2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3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4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5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0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BE4C-6DBF-4B5F-B4D8-1D8F848709C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6F4E-27EB-4602-9294-797B97F9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rin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DBI_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PDD Behavior Inventory™ Screening Version (PDDBI™-SV)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Ira L. Cohen,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2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DBI_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PDDBI-SV: Product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Purpose</a:t>
            </a:r>
            <a:r>
              <a:rPr lang="en-US" dirty="0" smtClean="0"/>
              <a:t>: Screen for autism spectrum </a:t>
            </a:r>
            <a:r>
              <a:rPr lang="en-US" dirty="0"/>
              <a:t>d</a:t>
            </a:r>
            <a:r>
              <a:rPr lang="en-US" dirty="0" smtClean="0"/>
              <a:t>isorders (ASD)</a:t>
            </a:r>
          </a:p>
          <a:p>
            <a:r>
              <a:rPr lang="en-US" b="1" dirty="0" smtClean="0"/>
              <a:t>Age range</a:t>
            </a:r>
            <a:r>
              <a:rPr lang="en-US" dirty="0" smtClean="0"/>
              <a:t>: Children ages 18 months to 12.5 years</a:t>
            </a:r>
          </a:p>
          <a:p>
            <a:r>
              <a:rPr lang="en-US" b="1" dirty="0" smtClean="0"/>
              <a:t>Administration</a:t>
            </a:r>
            <a:r>
              <a:rPr lang="en-US" dirty="0" smtClean="0"/>
              <a:t>: Parent (or legal guardian) completes questionnaire</a:t>
            </a:r>
          </a:p>
          <a:p>
            <a:r>
              <a:rPr lang="en-US" b="1" dirty="0" smtClean="0"/>
              <a:t>Time to completion</a:t>
            </a:r>
            <a:r>
              <a:rPr lang="en-US" dirty="0" smtClean="0"/>
              <a:t>: 5-10 minutes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8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DBI_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PDDBI-SV: Product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2305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Length</a:t>
            </a:r>
            <a:r>
              <a:rPr lang="en-US" sz="2400" dirty="0" smtClean="0"/>
              <a:t>: 18 items, with 5 response options per item</a:t>
            </a:r>
          </a:p>
          <a:p>
            <a:r>
              <a:rPr lang="en-US" sz="2400" b="1" dirty="0" smtClean="0"/>
              <a:t>Administration options</a:t>
            </a:r>
            <a:r>
              <a:rPr lang="en-US" sz="2400" dirty="0" smtClean="0"/>
              <a:t>: Paper-and-pencil or computer administration</a:t>
            </a:r>
          </a:p>
          <a:p>
            <a:r>
              <a:rPr lang="en-US" sz="2400" b="1" dirty="0" smtClean="0"/>
              <a:t>Scoring and report options</a:t>
            </a:r>
            <a:r>
              <a:rPr lang="en-US" sz="2400" dirty="0" smtClean="0"/>
              <a:t>: Score by hand or use the computer. The computer produces a 2-page interpretive report.  </a:t>
            </a:r>
          </a:p>
          <a:p>
            <a:r>
              <a:rPr lang="en-US" sz="2400" b="1" dirty="0" smtClean="0"/>
              <a:t>Qualification level</a:t>
            </a:r>
            <a:r>
              <a:rPr lang="en-US" sz="2400" dirty="0" smtClean="0"/>
              <a:t>: S or B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45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DBI_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PDDBI-SV: Test Development*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Standardization sample</a:t>
            </a:r>
            <a:r>
              <a:rPr lang="en-US" dirty="0" smtClean="0"/>
              <a:t>: 369 parent ratings for ASD children who were also assessed using the ADI-R, ADOS-G, and clinical diagnosis  </a:t>
            </a:r>
          </a:p>
          <a:p>
            <a:endParaRPr lang="en-US" dirty="0" smtClean="0"/>
          </a:p>
          <a:p>
            <a:r>
              <a:rPr lang="en-US" b="1" dirty="0" smtClean="0"/>
              <a:t>Reliability</a:t>
            </a:r>
            <a:r>
              <a:rPr lang="en-US" dirty="0" smtClean="0"/>
              <a:t>: Internal consistency alpha = .87; test-retest over a 12-month period = .74</a:t>
            </a:r>
          </a:p>
          <a:p>
            <a:endParaRPr lang="en-US" dirty="0"/>
          </a:p>
          <a:p>
            <a:r>
              <a:rPr lang="en-US" b="1" dirty="0" smtClean="0"/>
              <a:t>Validity</a:t>
            </a:r>
            <a:r>
              <a:rPr lang="en-US" dirty="0" smtClean="0"/>
              <a:t>: Good sensitivity, specificity, positive predictive validity, and negative predictive validity (using ROC)</a:t>
            </a:r>
          </a:p>
        </p:txBody>
      </p:sp>
    </p:spTree>
    <p:extLst>
      <p:ext uri="{BB962C8B-B14F-4D97-AF65-F5344CB8AC3E}">
        <p14:creationId xmlns:p14="http://schemas.microsoft.com/office/powerpoint/2010/main" val="411292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DBI_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PDDBI-SV: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Rapid screening tool for possible ASD</a:t>
            </a:r>
          </a:p>
          <a:p>
            <a:r>
              <a:rPr lang="en-US" dirty="0" smtClean="0"/>
              <a:t>Useful for a broad age range</a:t>
            </a:r>
          </a:p>
          <a:p>
            <a:r>
              <a:rPr lang="en-US" dirty="0" smtClean="0"/>
              <a:t>Easy scoring—Produces one score that is readily understood </a:t>
            </a:r>
          </a:p>
          <a:p>
            <a:r>
              <a:rPr lang="en-US" dirty="0" smtClean="0"/>
              <a:t>Good psychometric proprieties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7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DBI_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PDDBI-SV: 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230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4"/>
              </a:rPr>
              <a:t>www.parinc.com</a:t>
            </a:r>
            <a:endParaRPr lang="en-US" dirty="0" smtClean="0"/>
          </a:p>
          <a:p>
            <a:r>
              <a:rPr lang="en-US" dirty="0" smtClean="0"/>
              <a:t>We’d love to hear from you! Call our Customer </a:t>
            </a:r>
            <a:r>
              <a:rPr lang="en-US" dirty="0"/>
              <a:t>S</a:t>
            </a:r>
            <a:r>
              <a:rPr lang="en-US" dirty="0" smtClean="0"/>
              <a:t>upport Department at 1.800.331.8378</a:t>
            </a:r>
          </a:p>
        </p:txBody>
      </p:sp>
    </p:spTree>
    <p:extLst>
      <p:ext uri="{BB962C8B-B14F-4D97-AF65-F5344CB8AC3E}">
        <p14:creationId xmlns:p14="http://schemas.microsoft.com/office/powerpoint/2010/main" val="392822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221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PDD Behavior Inventory™ Screening Version (PDDBI™-SV)</vt:lpstr>
      <vt:lpstr>PDDBI-SV: Product Overview</vt:lpstr>
      <vt:lpstr>PDDBI-SV: Product Overview</vt:lpstr>
      <vt:lpstr>PDDBI-SV: Test Development*</vt:lpstr>
      <vt:lpstr>PDDBI-SV: Strengths</vt:lpstr>
      <vt:lpstr>PDDBI-SV: Additional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PDDBI- SV</dc:title>
  <dc:creator>Julie Hook</dc:creator>
  <cp:lastModifiedBy>Jamie Goland</cp:lastModifiedBy>
  <cp:revision>24</cp:revision>
  <cp:lastPrinted>2011-10-03T21:42:48Z</cp:lastPrinted>
  <dcterms:created xsi:type="dcterms:W3CDTF">2011-10-03T19:12:22Z</dcterms:created>
  <dcterms:modified xsi:type="dcterms:W3CDTF">2014-02-19T16:57:24Z</dcterms:modified>
</cp:coreProperties>
</file>