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5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4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3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4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9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9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1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A5D8-9A3E-4486-81F8-DEFC4E5F39A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0B0F-F758-45F3-B38E-0BC0486C8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8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743" y="427419"/>
            <a:ext cx="3866257" cy="979714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Trauma Symptom Checklist for Children Screening Form™ </a:t>
            </a:r>
            <a:b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(TSCC-SF™)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100" i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John </a:t>
            </a:r>
            <a:r>
              <a:rPr lang="en-US" sz="1100" i="1" dirty="0" err="1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Briere</a:t>
            </a:r>
            <a:r>
              <a:rPr lang="en-US" sz="1100" i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, PhD</a:t>
            </a:r>
            <a:endParaRPr lang="en-US" sz="1100" i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382" y="1682836"/>
            <a:ext cx="3866257" cy="720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Overview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The TSCC screening form allows you to quickly screen for posttraumatic stress and related psychological in children ages 8-17 years who have experienced traumatic events, such as physical or sexual abuse, major loss, natural disasters, or who have been witness to violence. 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Quickly indicates whether a child or youth is at risk for clinically significant psychological disturbance.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Supports the Trauma informed care approach to treatment.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Does not require an advanced degree or training to administer and score.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Carbonless form takes just 5 minutes to administer and score.</a:t>
            </a:r>
          </a:p>
          <a:p>
            <a:pPr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Can be administered individually or in a group setting.</a:t>
            </a:r>
          </a:p>
          <a:p>
            <a:pPr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The testing environment should be relatively quiet, free form distraction, and adequately illuminated. </a:t>
            </a:r>
          </a:p>
          <a:p>
            <a:pPr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The TSCC screening form consists of two subscales: General Trauma (GT), with 12 items, and Sexual Concerns (SC), with 8 items.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Scoring and Reporting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Tear of the perforated strips along the side of the completed form and peel away the side of the top sheet to reveal the scoring sheet beneath. 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The scoring sheet is used to calculate the General Trauma (GT) raw score and the Sexual Concerns (SC) raw score.</a:t>
            </a:r>
          </a:p>
          <a:p>
            <a:pPr lvl="0" defTabSz="914400">
              <a:lnSpc>
                <a:spcPct val="110000"/>
              </a:lnSpc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The SC subscale is scored separately from the GT subscale because sexual symptoms are somewhat specific to childhood sexual abuse, whereas nonsexual symptoms reflect general abuse-related impacts.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888253"/>
            <a:ext cx="2211884" cy="6172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TSCC allows you to measure posttraumatic stress and related psychological symptomatology in children who hav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 experienced traumatic events.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Made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for individuals ages 8-17 years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32" y="427419"/>
            <a:ext cx="2519733" cy="12598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448" y="2406528"/>
            <a:ext cx="18097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481718"/>
            <a:ext cx="5650524" cy="149194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Reliability, Validity, and Norms</a:t>
            </a:r>
          </a:p>
          <a:p>
            <a:pPr marR="0" defTabSz="914400">
              <a:lnSpc>
                <a:spcPct val="110000"/>
              </a:lnSpc>
              <a:spcAft>
                <a:spcPts val="0"/>
              </a:spcAft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Normative data (N = 3,955) features self-reports of children ages 8-17 years from three nonclinical samples. </a:t>
            </a:r>
          </a:p>
          <a:p>
            <a:pPr marR="0" defTabSz="914400">
              <a:lnSpc>
                <a:spcPct val="110000"/>
              </a:lnSpc>
              <a:spcAft>
                <a:spcPts val="0"/>
              </a:spcAft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Internal consistency coefficients are in the good-to-excellent range. </a:t>
            </a:r>
          </a:p>
          <a:p>
            <a:pPr marR="0" defTabSz="914400">
              <a:lnSpc>
                <a:spcPct val="110000"/>
              </a:lnSpc>
              <a:spcAft>
                <a:spcPts val="800"/>
              </a:spcAft>
            </a:pP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Test-retest reliability was r= .80 (p&lt; .001) for each scale.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323</Words>
  <Application>Microsoft Office PowerPoint</Application>
  <PresentationFormat>Letter Paper (8.5x11 in)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Office Theme</vt:lpstr>
      <vt:lpstr>Trauma Symptom Checklist for Children Screening Form™  (TSCC-SF™) John Briere, PhD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Symptom Checklist for Children Screening Form™ (TSCC-SF™) John Briere, PhD</dc:title>
  <dc:creator>Kerri Fontenot</dc:creator>
  <cp:lastModifiedBy>Kerri Fontenot</cp:lastModifiedBy>
  <cp:revision>4</cp:revision>
  <dcterms:created xsi:type="dcterms:W3CDTF">2018-07-31T20:43:51Z</dcterms:created>
  <dcterms:modified xsi:type="dcterms:W3CDTF">2018-08-13T12:56:30Z</dcterms:modified>
</cp:coreProperties>
</file>